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0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0EFF-E0AF-49E7-B13B-AFE37DC3C013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0422B-EF40-4E93-8397-DEAC2359DD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0EFF-E0AF-49E7-B13B-AFE37DC3C013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0422B-EF40-4E93-8397-DEAC2359DD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0EFF-E0AF-49E7-B13B-AFE37DC3C013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0422B-EF40-4E93-8397-DEAC2359DD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0EFF-E0AF-49E7-B13B-AFE37DC3C013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0422B-EF40-4E93-8397-DEAC2359DD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0EFF-E0AF-49E7-B13B-AFE37DC3C013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0422B-EF40-4E93-8397-DEAC2359DD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0EFF-E0AF-49E7-B13B-AFE37DC3C013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0422B-EF40-4E93-8397-DEAC2359DD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0EFF-E0AF-49E7-B13B-AFE37DC3C013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0422B-EF40-4E93-8397-DEAC2359DD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0EFF-E0AF-49E7-B13B-AFE37DC3C013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10422B-EF40-4E93-8397-DEAC2359DD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0EFF-E0AF-49E7-B13B-AFE37DC3C013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0422B-EF40-4E93-8397-DEAC2359DD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0EFF-E0AF-49E7-B13B-AFE37DC3C013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9A10422B-EF40-4E93-8397-DEAC2359DD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8760EFF-E0AF-49E7-B13B-AFE37DC3C013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0422B-EF40-4E93-8397-DEAC2359DD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8760EFF-E0AF-49E7-B13B-AFE37DC3C013}" type="datetimeFigureOut">
              <a:rPr lang="en-US" smtClean="0"/>
              <a:pPr/>
              <a:t>5/9/2011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A10422B-EF40-4E93-8397-DEAC2359DD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Road to Women’s Suffrage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Connor Kilian &amp; Nathan Fritz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>
                <a:latin typeface="Monotype Corsiva" pitchFamily="66" charset="0"/>
              </a:rPr>
              <a:t>Seneca Falls, New York</a:t>
            </a:r>
            <a:endParaRPr lang="en-US" sz="5400" dirty="0">
              <a:latin typeface="Monotype Corsiva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1848</a:t>
            </a:r>
          </a:p>
          <a:p>
            <a:r>
              <a:rPr lang="en-US" sz="2000" dirty="0" smtClean="0"/>
              <a:t>Key Leaders</a:t>
            </a:r>
          </a:p>
          <a:p>
            <a:pPr lvl="1"/>
            <a:r>
              <a:rPr lang="en-US" sz="1600" dirty="0" smtClean="0"/>
              <a:t>Mary Cady Stanton   (Chief Planner)</a:t>
            </a:r>
          </a:p>
          <a:p>
            <a:pPr lvl="1"/>
            <a:r>
              <a:rPr lang="en-US" sz="1600" dirty="0" smtClean="0"/>
              <a:t>Mary Ann </a:t>
            </a:r>
            <a:r>
              <a:rPr lang="en-US" sz="1600" dirty="0" err="1" smtClean="0"/>
              <a:t>M’Clintook</a:t>
            </a:r>
            <a:r>
              <a:rPr lang="en-US" sz="1600" dirty="0" smtClean="0"/>
              <a:t> (Chief Planner)</a:t>
            </a:r>
          </a:p>
          <a:p>
            <a:pPr lvl="1"/>
            <a:r>
              <a:rPr lang="en-US" sz="1600" dirty="0" err="1" smtClean="0"/>
              <a:t>Lucretia</a:t>
            </a:r>
            <a:r>
              <a:rPr lang="en-US" sz="1600" dirty="0" smtClean="0"/>
              <a:t> Mott</a:t>
            </a:r>
          </a:p>
          <a:p>
            <a:pPr lvl="1"/>
            <a:r>
              <a:rPr lang="en-US" sz="1600" dirty="0" smtClean="0"/>
              <a:t>Martha Coffin Wright</a:t>
            </a:r>
          </a:p>
          <a:p>
            <a:pPr lvl="1"/>
            <a:r>
              <a:rPr lang="en-US" sz="1600" dirty="0" smtClean="0"/>
              <a:t>Jane C Hunt</a:t>
            </a:r>
          </a:p>
          <a:p>
            <a:r>
              <a:rPr lang="en-US" dirty="0" smtClean="0"/>
              <a:t>Declaration of Sentiments</a:t>
            </a:r>
          </a:p>
        </p:txBody>
      </p:sp>
      <p:pic>
        <p:nvPicPr>
          <p:cNvPr id="6" name="Content Placeholder 5" descr="Elizabeth_Cady_Stanton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76800" y="1295400"/>
            <a:ext cx="3505200" cy="50012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>
                <a:latin typeface="Monotype Corsiva" pitchFamily="66" charset="0"/>
              </a:rPr>
              <a:t>Susan B. Anthony</a:t>
            </a:r>
            <a:endParaRPr lang="en-US" sz="5400" dirty="0">
              <a:latin typeface="Monotype Corsiva" pitchFamily="66" charset="0"/>
            </a:endParaRPr>
          </a:p>
        </p:txBody>
      </p:sp>
      <p:pic>
        <p:nvPicPr>
          <p:cNvPr id="6" name="Content Placeholder 5" descr="susan_b_anthony_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83604" y="1600200"/>
            <a:ext cx="3604791" cy="4525963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1820-1906</a:t>
            </a:r>
          </a:p>
          <a:p>
            <a:r>
              <a:rPr lang="en-US" dirty="0" smtClean="0"/>
              <a:t>1852: Her First Convention</a:t>
            </a:r>
          </a:p>
          <a:p>
            <a:r>
              <a:rPr lang="en-US" dirty="0" smtClean="0"/>
              <a:t>NWSA (w/ Stanton)</a:t>
            </a:r>
          </a:p>
          <a:p>
            <a:pPr lvl="1"/>
            <a:r>
              <a:rPr lang="en-US" dirty="0" smtClean="0"/>
              <a:t>Petitions</a:t>
            </a:r>
          </a:p>
          <a:p>
            <a:pPr lvl="1"/>
            <a:r>
              <a:rPr lang="en-US" dirty="0" smtClean="0"/>
              <a:t>Demonstrations</a:t>
            </a: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>
                <a:latin typeface="Monotype Corsiva" pitchFamily="66" charset="0"/>
              </a:rPr>
              <a:t>Expansion</a:t>
            </a:r>
            <a:endParaRPr lang="en-US" sz="54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Momentum across the nation</a:t>
            </a:r>
          </a:p>
          <a:p>
            <a:r>
              <a:rPr lang="en-US" dirty="0" smtClean="0"/>
              <a:t>State legislatures</a:t>
            </a:r>
          </a:p>
          <a:p>
            <a:r>
              <a:rPr lang="en-US" dirty="0" smtClean="0"/>
              <a:t>Colorado (1893)   Utah (1896),        Idaho (1896), Washington (1910), California (1911), Arizona (1912), Kansas (1912), Oregon (1912),  Illinois (1913),  Nevada (1914) Montana (1914)</a:t>
            </a:r>
            <a:endParaRPr lang="en-US" dirty="0"/>
          </a:p>
        </p:txBody>
      </p:sp>
      <p:pic>
        <p:nvPicPr>
          <p:cNvPr id="1026" name="Picture 2" descr="http://www.spartacus.schoolnet.co.uk/USAsuffrag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828800"/>
            <a:ext cx="4048125" cy="3552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>
                <a:latin typeface="Monotype Corsiva" pitchFamily="66" charset="0"/>
              </a:rPr>
              <a:t>The 19</a:t>
            </a:r>
            <a:r>
              <a:rPr lang="en-US" sz="5400" baseline="30000" dirty="0" smtClean="0">
                <a:latin typeface="Monotype Corsiva" pitchFamily="66" charset="0"/>
              </a:rPr>
              <a:t>th</a:t>
            </a:r>
            <a:r>
              <a:rPr lang="en-US" sz="5400" dirty="0" smtClean="0">
                <a:latin typeface="Monotype Corsiva" pitchFamily="66" charset="0"/>
              </a:rPr>
              <a:t> Amendment</a:t>
            </a:r>
            <a:endParaRPr lang="en-US" sz="5400" dirty="0">
              <a:latin typeface="Monotype Corsiva" pitchFamily="66" charset="0"/>
            </a:endParaRPr>
          </a:p>
        </p:txBody>
      </p:sp>
      <p:pic>
        <p:nvPicPr>
          <p:cNvPr id="5" name="Content Placeholder 4" descr="votes_for_wome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89319" y="1600200"/>
            <a:ext cx="2993362" cy="4525963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Senator A.A. </a:t>
            </a:r>
            <a:r>
              <a:rPr lang="en-US" dirty="0" err="1" smtClean="0"/>
              <a:t>Sargent</a:t>
            </a:r>
            <a:endParaRPr lang="en-US" dirty="0" smtClean="0"/>
          </a:p>
          <a:p>
            <a:r>
              <a:rPr lang="en-US" dirty="0" smtClean="0"/>
              <a:t>“Susan B. Anthony Amendment”</a:t>
            </a:r>
          </a:p>
          <a:p>
            <a:r>
              <a:rPr lang="en-US" sz="2400" dirty="0" smtClean="0"/>
              <a:t>Woodrow Wilson</a:t>
            </a:r>
          </a:p>
          <a:p>
            <a:r>
              <a:rPr lang="en-US" sz="2400" dirty="0" smtClean="0"/>
              <a:t>Three Tries</a:t>
            </a:r>
          </a:p>
          <a:p>
            <a:pPr lvl="1"/>
            <a:r>
              <a:rPr lang="en-US" sz="2400" dirty="0" smtClean="0"/>
              <a:t>Finally May 28, 1919 passes Senate </a:t>
            </a:r>
          </a:p>
          <a:p>
            <a:pPr lvl="1"/>
            <a:r>
              <a:rPr lang="en-US" sz="2400" dirty="0" smtClean="0"/>
              <a:t>Passed House a week before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>
                <a:latin typeface="Monotype Corsiva" pitchFamily="66" charset="0"/>
              </a:rPr>
              <a:t>Ratification</a:t>
            </a:r>
            <a:endParaRPr lang="en-US" sz="5400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Starting in June, 1919 </a:t>
            </a:r>
          </a:p>
          <a:p>
            <a:r>
              <a:rPr lang="en-US" dirty="0" smtClean="0"/>
              <a:t>Ending with Tennessee on August 26</a:t>
            </a:r>
            <a:r>
              <a:rPr lang="en-US" baseline="30000" dirty="0" smtClean="0"/>
              <a:t>th</a:t>
            </a:r>
            <a:r>
              <a:rPr lang="en-US" dirty="0" smtClean="0"/>
              <a:t> , 1920</a:t>
            </a:r>
          </a:p>
          <a:p>
            <a:endParaRPr lang="en-US" dirty="0" smtClean="0"/>
          </a:p>
          <a:p>
            <a:r>
              <a:rPr lang="en-US" dirty="0" smtClean="0"/>
              <a:t>Suffrage achieved, more work yet to accomplish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17410" name="Picture 2" descr="http://www.archives.gov/historical-docs/doc-content/images/19th-amendment-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166812"/>
            <a:ext cx="3581400" cy="53497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 </a:t>
            </a:r>
            <a:r>
              <a:rPr lang="en-US" sz="5400" dirty="0" smtClean="0">
                <a:latin typeface="Monotype Corsiva" pitchFamily="66" charset="0"/>
              </a:rPr>
              <a:t>Impact</a:t>
            </a:r>
            <a:endParaRPr lang="en-US" sz="5400" dirty="0">
              <a:latin typeface="Monotype Corsiva" pitchFamily="66" charset="0"/>
            </a:endParaRPr>
          </a:p>
        </p:txBody>
      </p:sp>
      <p:pic>
        <p:nvPicPr>
          <p:cNvPr id="5" name="Content Placeholder 4" descr="hillary_clinto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95300" y="2348706"/>
            <a:ext cx="3581400" cy="302895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Women in the Government</a:t>
            </a:r>
          </a:p>
          <a:p>
            <a:r>
              <a:rPr lang="en-US" dirty="0" smtClean="0"/>
              <a:t>Jeanette Rankin, First women elected to House of Representatives</a:t>
            </a:r>
          </a:p>
          <a:p>
            <a:r>
              <a:rPr lang="en-US" dirty="0" smtClean="0"/>
              <a:t>Allowed Women to have </a:t>
            </a:r>
            <a:r>
              <a:rPr lang="en-US" smtClean="0"/>
              <a:t>a say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4724400"/>
            <a:ext cx="7470648" cy="1143000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>
                <a:latin typeface="Monotype Corsiva" pitchFamily="66" charset="0"/>
              </a:rPr>
              <a:t>Fin</a:t>
            </a:r>
            <a:endParaRPr lang="en-US" sz="7200" dirty="0">
              <a:latin typeface="Monotype Corsiva" pitchFamily="66" charset="0"/>
            </a:endParaRPr>
          </a:p>
        </p:txBody>
      </p:sp>
      <p:pic>
        <p:nvPicPr>
          <p:cNvPr id="6" name="Picture 5" descr="US_SuffrageSteamrollerCarto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228600"/>
            <a:ext cx="3962400" cy="430758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78</TotalTime>
  <Words>187</Words>
  <Application>Microsoft Office PowerPoint</Application>
  <PresentationFormat>On-screen Show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Technic</vt:lpstr>
      <vt:lpstr>The Road to Women’s Suffrage</vt:lpstr>
      <vt:lpstr>Seneca Falls, New York</vt:lpstr>
      <vt:lpstr>Susan B. Anthony</vt:lpstr>
      <vt:lpstr>Expansion</vt:lpstr>
      <vt:lpstr>The 19th Amendment</vt:lpstr>
      <vt:lpstr>Ratification</vt:lpstr>
      <vt:lpstr>  Impact</vt:lpstr>
      <vt:lpstr>Fin</vt:lpstr>
    </vt:vector>
  </TitlesOfParts>
  <Company>Lawrence Academy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Road to Women’s Suffrage</dc:title>
  <dc:creator>Technology Department</dc:creator>
  <cp:lastModifiedBy>spsheehan</cp:lastModifiedBy>
  <cp:revision>12</cp:revision>
  <dcterms:created xsi:type="dcterms:W3CDTF">2011-05-09T12:41:36Z</dcterms:created>
  <dcterms:modified xsi:type="dcterms:W3CDTF">2011-05-09T16:05:50Z</dcterms:modified>
</cp:coreProperties>
</file>